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Fraunces Extra Bold" panose="020B0604020202020204" charset="-18"/>
      <p:regular r:id="rId9"/>
    </p:embeddedFont>
    <p:embeddedFont>
      <p:font typeface="Georgia Pro Black" panose="02040A02050405020203" pitchFamily="18" charset="0"/>
      <p:bold r:id="rId10"/>
    </p:embeddedFont>
    <p:embeddedFont>
      <p:font typeface="Georgia Pro Semibold" panose="02040702050405020303" pitchFamily="18" charset="0"/>
      <p:bold r:id="rId11"/>
    </p:embeddedFont>
    <p:embeddedFont>
      <p:font typeface="Nobile" panose="020B0604020202020204" charset="0"/>
      <p:regular r:id="rId12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0T19:52:11.17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11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823448"/>
            <a:ext cx="6518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Georgia Pro Semibold" panose="020F0502020204030204" pitchFamily="18" charset="0"/>
                <a:ea typeface="Fraunces Extra Bold" pitchFamily="34" charset="-122"/>
                <a:cs typeface="Forte Forward" panose="020F0502020204030204" pitchFamily="2" charset="-18"/>
              </a:rPr>
              <a:t>Gastro Časopis Jihlava</a:t>
            </a:r>
            <a:endParaRPr lang="en-US" sz="4450" dirty="0">
              <a:latin typeface="Georgia Pro Semibold" panose="020F0502020204030204" pitchFamily="18" charset="0"/>
              <a:cs typeface="Forte Forward" panose="020F0502020204030204" pitchFamily="2" charset="-18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80190" y="3622953"/>
            <a:ext cx="6053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Představení týmu a projektového pokroku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1744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projektu: Gastro Časopis Jihlava je moderní platforma umožňující publikaci gastronomických článků, jejich odborné hodnocení, recenzní řízení a dlouhodobou archivaci kvalitního obsahu.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9" name="Rukopis 8">
                <a:extLst>
                  <a:ext uri="{FF2B5EF4-FFF2-40B4-BE49-F238E27FC236}">
                    <a16:creationId xmlns:a16="http://schemas.microsoft.com/office/drawing/2014/main" id="{CBA1B854-AC61-349D-53BF-BA0E647CA5A4}"/>
                  </a:ext>
                </a:extLst>
              </p14:cNvPr>
              <p14:cNvContentPartPr/>
              <p14:nvPr/>
            </p14:nvContentPartPr>
            <p14:xfrm>
              <a:off x="-1311385" y="1985116"/>
              <a:ext cx="360" cy="360"/>
            </p14:xfrm>
          </p:contentPart>
        </mc:Choice>
        <mc:Fallback>
          <p:pic>
            <p:nvPicPr>
              <p:cNvPr id="9" name="Rukopis 8">
                <a:extLst>
                  <a:ext uri="{FF2B5EF4-FFF2-40B4-BE49-F238E27FC236}">
                    <a16:creationId xmlns:a16="http://schemas.microsoft.com/office/drawing/2014/main" id="{CBA1B854-AC61-349D-53BF-BA0E647CA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20025" y="1931476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6883"/>
            <a:ext cx="46466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Náš Projektový Tým</a:t>
            </a:r>
            <a:endParaRPr lang="en-US" sz="3550" dirty="0">
              <a:latin typeface="Georgia Pro Black" panose="02040A020504050202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474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Představujeme vám tým profesionálů, kteří stojí za vývojem platformy Gastro Časopis Jihlava: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65540"/>
            <a:ext cx="4196358" cy="3137059"/>
          </a:xfrm>
          <a:prstGeom prst="roundRect">
            <a:avLst>
              <a:gd name="adj" fmla="val 650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5" name="Shape 3"/>
          <p:cNvSpPr/>
          <p:nvPr/>
        </p:nvSpPr>
        <p:spPr>
          <a:xfrm>
            <a:off x="824270" y="3396020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566041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Georgia Pro Black" panose="020F0502020204030204" pitchFamily="18" charset="0"/>
                <a:ea typeface="Fraunces Extra Bold" pitchFamily="34" charset="-122"/>
                <a:cs typeface="Fraunces Extra Bold" pitchFamily="34" charset="-120"/>
              </a:rPr>
              <a:t>Scrum Master</a:t>
            </a:r>
            <a:endParaRPr lang="en-US" sz="2200" dirty="0">
              <a:latin typeface="Georgia Pro Black" panose="020F05020202040302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479369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Ira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koordinuje práci týmu, organizuje sprinty a zajišťuje plynulý průběh agilního vývoje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82366" y="3225164"/>
            <a:ext cx="4196358" cy="3137059"/>
          </a:xfrm>
          <a:prstGeom prst="roundRect">
            <a:avLst>
              <a:gd name="adj" fmla="val 650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0" name="Shape 7"/>
          <p:cNvSpPr/>
          <p:nvPr/>
        </p:nvSpPr>
        <p:spPr>
          <a:xfrm>
            <a:off x="5247442" y="3396020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566041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Product Owner</a:t>
            </a:r>
            <a:endParaRPr lang="en-US" sz="2200" dirty="0">
              <a:latin typeface="Georgia Pro Black" panose="02040A02050405020203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74256" y="479369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Kira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definuje vizi produktu, stanovuje priority funkcí a komunikuje s stakeholdery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65540"/>
            <a:ext cx="4196358" cy="3137059"/>
          </a:xfrm>
          <a:prstGeom prst="roundRect">
            <a:avLst>
              <a:gd name="adj" fmla="val 650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cs-CZ"/>
          </a:p>
        </p:txBody>
      </p:sp>
      <p:sp>
        <p:nvSpPr>
          <p:cNvPr id="15" name="Shape 11"/>
          <p:cNvSpPr/>
          <p:nvPr/>
        </p:nvSpPr>
        <p:spPr>
          <a:xfrm>
            <a:off x="9670613" y="3396020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cs-CZ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566041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303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Vývojový Tým</a:t>
            </a:r>
            <a:endParaRPr lang="en-US" sz="2200" dirty="0">
              <a:latin typeface="Georgia Pro Black" panose="02040A02050405020203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97427" y="479369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Maks, Andrianna, Oleh, Bekzhan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– realizují implementaci funkcí, testování a zajišťují kvalitu časopisu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89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Desing</a:t>
            </a:r>
            <a:endParaRPr lang="en-US" sz="3550" dirty="0">
              <a:latin typeface="Georgia Pro Black" panose="02040A020504050202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81188"/>
            <a:ext cx="4613077" cy="435185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89" y="1881188"/>
            <a:ext cx="7876223" cy="356270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6856723"/>
            <a:ext cx="13042821" cy="35957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6" name="Text 2"/>
          <p:cNvSpPr/>
          <p:nvPr/>
        </p:nvSpPr>
        <p:spPr>
          <a:xfrm>
            <a:off x="793790" y="7147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našeho projektu je jednoduchý, přehledný a zaměřený na snadnou orientaci uživatelů.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386"/>
            <a:ext cx="52616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Aktuální Stav Projektu</a:t>
            </a:r>
            <a:endParaRPr lang="en-US" sz="3550" dirty="0">
              <a:latin typeface="Georgia Pro Black" panose="02040A020504050202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19989"/>
            <a:ext cx="13042821" cy="5610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4768"/>
            <a:ext cx="71307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Zkušenosti a Poznatky z Vývoje</a:t>
            </a:r>
            <a:endParaRPr lang="en-US" sz="3550" dirty="0">
              <a:latin typeface="Georgia Pro Black" panose="02040A020504050202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1387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Práce s Nástroji</a:t>
            </a:r>
            <a:endParaRPr lang="en-US" sz="2650" dirty="0">
              <a:latin typeface="Georgia Pro Black" panose="02040A020504050202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7908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Naše technologické zázemí se osvědčilo: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2070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ScrumDesk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efektivně podporuje plánování sprintů a transparentnost pokroku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8870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zjednodušuje verzování a kolaboraci na kódu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5670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Teams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umožňuje rychlou komunikaci a řešení problémů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1387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Týmová Dynamika</a:t>
            </a:r>
            <a:endParaRPr lang="en-US" sz="2650" dirty="0">
              <a:latin typeface="Georgia Pro Black" panose="02040A02050405020203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27908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Naše spolupráce funguje velmi dobře: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72070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Jasné rozdělení odpovědností každého člena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5258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Pravidelné osobní meetingy pro strategické diskuze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309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Online koordinace přes Teams pro operativní řešení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61360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Kombinace samostatné práce s týmovou synergií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537"/>
            <a:ext cx="6146602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Retrospektiva a Další Kroky</a:t>
            </a:r>
            <a:endParaRPr lang="en-US" sz="3350" dirty="0">
              <a:latin typeface="Georgia Pro Black" panose="02040A020504050202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648182"/>
            <a:ext cx="6413659" cy="2501860"/>
          </a:xfrm>
          <a:prstGeom prst="roundRect">
            <a:avLst>
              <a:gd name="adj" fmla="val 775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4" name="Text 2"/>
          <p:cNvSpPr/>
          <p:nvPr/>
        </p:nvSpPr>
        <p:spPr>
          <a:xfrm>
            <a:off x="1009174" y="186356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Naše Úspěchy</a:t>
            </a:r>
            <a:endParaRPr lang="en-US" sz="2100" dirty="0">
              <a:latin typeface="Georgia Pro Black" panose="02040A020504050202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09174" y="2329339"/>
            <a:ext cx="598289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Excelentní rozdělení rolí v týmu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09174" y="2749510"/>
            <a:ext cx="598289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Kvalitní komunikace a spolupráce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09174" y="3169682"/>
            <a:ext cx="598289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Úspěšná implementace klíčových funkcí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09174" y="3589853"/>
            <a:ext cx="598289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Efektivní využití projektových nástrojů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833" y="1648182"/>
            <a:ext cx="6413778" cy="2501860"/>
          </a:xfrm>
          <a:prstGeom prst="roundRect">
            <a:avLst>
              <a:gd name="adj" fmla="val 7752"/>
            </a:avLst>
          </a:prstGeom>
          <a:solidFill>
            <a:srgbClr val="4A644E"/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0" name="Text 8"/>
          <p:cNvSpPr/>
          <p:nvPr/>
        </p:nvSpPr>
        <p:spPr>
          <a:xfrm>
            <a:off x="7638217" y="186356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Oblasti ke Zlepšení</a:t>
            </a:r>
            <a:endParaRPr lang="en-US" sz="2100" dirty="0">
              <a:latin typeface="Georgia Pro Black" panose="02040A020504050202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38217" y="2329339"/>
            <a:ext cx="59830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Optimalizace testovacích procesů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638217" y="2749510"/>
            <a:ext cx="59830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Rychlejší finalizace redaktorského panelu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638217" y="3169682"/>
            <a:ext cx="59830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Větší zapojení týmu do designových rozhodnutí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93790" y="4500142"/>
            <a:ext cx="13042821" cy="34528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  <p:txBody>
          <a:bodyPr/>
          <a:lstStyle/>
          <a:p>
            <a:endParaRPr lang="cs-CZ"/>
          </a:p>
        </p:txBody>
      </p:sp>
      <p:sp>
        <p:nvSpPr>
          <p:cNvPr id="15" name="Text 13"/>
          <p:cNvSpPr/>
          <p:nvPr/>
        </p:nvSpPr>
        <p:spPr>
          <a:xfrm>
            <a:off x="793790" y="4857750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Georgia Pro Black" panose="02040A02050405020203" pitchFamily="18" charset="0"/>
                <a:ea typeface="Fraunces Extra Bold" pitchFamily="34" charset="-122"/>
                <a:cs typeface="Fraunces Extra Bold" pitchFamily="34" charset="-120"/>
              </a:rPr>
              <a:t>Otázky pro Diskuzi</a:t>
            </a:r>
            <a:endParaRPr lang="en-US" sz="2500" dirty="0">
              <a:latin typeface="Georgia Pro Black" panose="02040A02050405020203" pitchFamily="18" charset="0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84865"/>
            <a:ext cx="6413659" cy="1378982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009174" y="5800249"/>
            <a:ext cx="598289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Má někdo návrh, jak zjednodušit proces recenzování článků?</a:t>
            </a:r>
            <a:endParaRPr lang="en-US" sz="16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833" y="5584865"/>
            <a:ext cx="6413778" cy="1378982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638217" y="5800249"/>
            <a:ext cx="598301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 bychom mohli zlepšit při komunikaci mezi členy týmu?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93790" y="720625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Děkujeme za pozornost!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Těšíme se na vaše podněty a zpětnou vazbu.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268</Words>
  <Application>Microsoft Office PowerPoint</Application>
  <PresentationFormat>Vlastní</PresentationFormat>
  <Paragraphs>46</Paragraphs>
  <Slides>6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2" baseType="lpstr">
      <vt:lpstr>Georgia Pro Black</vt:lpstr>
      <vt:lpstr>Arial</vt:lpstr>
      <vt:lpstr>Georgia Pro Semibold</vt:lpstr>
      <vt:lpstr>Fraunces Extra Bold</vt:lpstr>
      <vt:lpstr>Nobile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Kira Dovbnia</cp:lastModifiedBy>
  <cp:revision>4</cp:revision>
  <dcterms:created xsi:type="dcterms:W3CDTF">2025-10-30T19:49:34Z</dcterms:created>
  <dcterms:modified xsi:type="dcterms:W3CDTF">2025-10-30T19:59:08Z</dcterms:modified>
</cp:coreProperties>
</file>